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9" r:id="rId3"/>
    <p:sldId id="268" r:id="rId4"/>
    <p:sldId id="260" r:id="rId5"/>
    <p:sldId id="273" r:id="rId6"/>
    <p:sldId id="274" r:id="rId7"/>
    <p:sldId id="272" r:id="rId8"/>
    <p:sldId id="275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506D"/>
    <a:srgbClr val="C750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6" autoAdjust="0"/>
    <p:restoredTop sz="94691" autoAdjust="0"/>
  </p:normalViewPr>
  <p:slideViewPr>
    <p:cSldViewPr snapToGrid="0">
      <p:cViewPr varScale="1">
        <p:scale>
          <a:sx n="65" d="100"/>
          <a:sy n="65" d="100"/>
        </p:scale>
        <p:origin x="744" y="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0B8147-1A64-466B-AC12-1F3128A29AB0}" type="datetimeFigureOut">
              <a:rPr lang="zh-CN" altLang="en-US" smtClean="0"/>
              <a:t>2024/1/27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431BB7-1D93-4CDD-BA38-44B10EED50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7200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431BB7-1D93-4CDD-BA38-44B10EED507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6306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A36FFC-5333-4A09-83CD-B5EBCDE6F9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6F57793-5F2B-4367-8352-1E82977D91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DB654C3-3588-4728-BC97-767BBAEC4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DB9A3-2687-4703-96AC-085E63D6D059}" type="datetime1">
              <a:rPr lang="zh-CN" altLang="en-US" smtClean="0"/>
              <a:t>2024/1/27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19B2F03-A49C-40C5-A771-36E4562CB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1F9A449-B37F-4E50-91C3-799ADA2BA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6CC7-B76E-4C18-9565-684625666D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8039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FC0448-F56B-4315-99E4-6610297BB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14B1D96-D638-492D-BBBC-3D2687BE76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5137C6D-4945-4CAB-8D7D-4829A9A0A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FBEE7-102E-4C3D-AD71-890DC14D984D}" type="datetime1">
              <a:rPr lang="zh-CN" altLang="en-US" smtClean="0"/>
              <a:t>2024/1/27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363125C-5C5D-4579-8A32-47D39C85B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2716A9B-0F34-4105-BD72-BA9F07454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6CC7-B76E-4C18-9565-684625666D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661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C8A53B-A25D-4EB1-ADAF-110DF7A7F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1CD4CED-10B5-4C27-A203-0893481687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3188E94-BC61-4D8A-9F0F-DD364F3E4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8278C-16C9-421C-991F-CB9D9A95A4BC}" type="datetime1">
              <a:rPr lang="zh-CN" altLang="en-US" smtClean="0"/>
              <a:t>2024/1/27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59B2232-7BBE-479E-BA9C-954520FE6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4CA34A2-EBF8-46CA-9575-E26BA4186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6CC7-B76E-4C18-9565-684625666D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6462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DC686F8-EAA6-4DE5-810F-2B4A0908A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CA57E6A-B81F-47ED-A5CA-D183627EF7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25B63B5-1E45-4FAD-88E3-2DF3B77ECB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586F60D-DED4-4873-9C75-5C9A82583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B4142-FCA5-422A-980F-CC0F17BA2EF0}" type="datetime1">
              <a:rPr lang="zh-CN" altLang="en-US" smtClean="0"/>
              <a:t>2024/1/27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77B029E-B424-4521-AE5D-1F3096E50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6DA8FBC-DFBE-484B-92BA-D62067DE6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6CC7-B76E-4C18-9565-684625666D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7403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EA5BEC-6F3B-4F92-86C1-328798F96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C84EFD0-24C3-405A-B4EA-A94FB62BCE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4367C21-214E-48E7-9A9F-78D1F9726A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6EBA15F-82E4-4EA7-A14C-F80CA7231B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775F3C8-ADF2-4C55-AFF6-8F0B6EA1DC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302689B-9889-4C28-B954-EF26F219B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7CD42-B056-4649-9669-15B3D16D223A}" type="datetime1">
              <a:rPr lang="zh-CN" altLang="en-US" smtClean="0"/>
              <a:t>2024/1/27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3E8B374-A76F-49FA-8039-0AE9133DC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0C0D44F-8F3C-4023-B3DA-3D8BCB96F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6CC7-B76E-4C18-9565-684625666D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0760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A0D2B8-31B6-4C0F-A613-4B65D053C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E7D075C-0A1E-4378-BDE9-38FDC8A18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37D0D-93C2-4B29-B491-203750E33BD4}" type="datetime1">
              <a:rPr lang="zh-CN" altLang="en-US" smtClean="0"/>
              <a:t>2024/1/27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CA4447D-3015-4938-8566-6E8D7D306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9A417DC-2B56-4ED4-A1B7-39F465DFE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6CC7-B76E-4C18-9565-684625666D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6166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5084338-3F8A-448D-8B60-952E7536B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A0841-A70B-4193-A994-D4F48F72D74E}" type="datetime1">
              <a:rPr lang="zh-CN" altLang="en-US" smtClean="0"/>
              <a:t>2024/1/27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E560BB6-6A8D-4644-B46D-44DD4C0C8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AFF2AFB-5B57-4A4D-84EB-B3DB70408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6CC7-B76E-4C18-9565-684625666D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7719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01FAE6-A292-47FD-808A-86D13551E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3747E9-767F-4581-8756-3AADA07A0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05CB9E6-60DF-4823-BCBD-4A90EBAD4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52D13BE-2410-40D7-A16B-6D316A807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FCBF4-0513-429C-B279-7B664A158CBF}" type="datetime1">
              <a:rPr lang="zh-CN" altLang="en-US" smtClean="0"/>
              <a:t>2024/1/27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F296E98-F10D-443C-A6D7-1D96C8B9D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9934A39-6B99-44BB-A1F7-2B946C3A1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6CC7-B76E-4C18-9565-684625666D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7070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380254-827D-4CC3-9E46-8291EC7FB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C49B1645-7FA5-49BD-8A72-263BE1E8F6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CDB1DF8-87E9-46CD-A16F-BD489BD05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7635C35-AB22-47F0-98BE-8DB4787DF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A0EFC-41F5-4A80-A431-81D4492F7008}" type="datetime1">
              <a:rPr lang="zh-CN" altLang="en-US" smtClean="0"/>
              <a:t>2024/1/27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1BFD44A-36DC-42A8-B247-A72FE4299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5A3737D-9D88-4175-950C-DF8F7D308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6CC7-B76E-4C18-9565-684625666D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3932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D29AB3-3ED7-4A56-9DC6-E322F9409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58C5E12-4BC6-4044-80F2-15A19003EC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CC1A27F-711D-45AB-A9C1-344AA324E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2DADE-FBED-44C0-A157-CE86B15181C8}" type="datetime1">
              <a:rPr lang="zh-CN" altLang="en-US" smtClean="0"/>
              <a:t>2024/1/27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B2481E1-FF48-4D9D-8041-72E5B3EC4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F71DF80-FFA8-4987-B41E-AAAD774AF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6CC7-B76E-4C18-9565-684625666D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0758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AF61DB49-0641-48D8-A1E4-75498F011B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B1F84AC-C4ED-4F73-829C-79B494F60C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7313D87-F6C2-4ABE-B890-B3D0A17F9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11AC7-E28F-45A8-B7BB-FFB085225EEA}" type="datetime1">
              <a:rPr lang="zh-CN" altLang="en-US" smtClean="0"/>
              <a:t>2024/1/27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82F7049-3F9C-4858-BEC7-B00C83388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992D31-2CB1-4998-B977-552EE177C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6CC7-B76E-4C18-9565-684625666D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4273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10F239D-3FB4-4572-AB2D-491773FC0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22AEBE5-19FA-4999-BD91-3B27115AC6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18A0728-23D9-41B0-9C78-1DDE476C23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425756-0C13-49E5-A238-7D4EE650ADCA}" type="datetime1">
              <a:rPr lang="zh-CN" altLang="en-US" smtClean="0"/>
              <a:t>2024/1/27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EE8AD5A-CA02-49A6-A93C-F43C53DFC8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5348CE3-E010-4F05-B1BD-84E6470BF8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56CC7-B76E-4C18-9565-684625666D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6483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dspdb.com/wdsp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B1798F66-C803-4503-9EB1-16F362AC726A}"/>
              </a:ext>
            </a:extLst>
          </p:cNvPr>
          <p:cNvSpPr txBox="1"/>
          <p:nvPr/>
        </p:nvSpPr>
        <p:spPr>
          <a:xfrm>
            <a:off x="2712475" y="2696547"/>
            <a:ext cx="74142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latin typeface="Arial" panose="020B0604020202020204" pitchFamily="34" charset="0"/>
                <a:cs typeface="Arial" panose="020B0604020202020204" pitchFamily="34" charset="0"/>
              </a:rPr>
              <a:t>Home page overview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1E9DBCD-EDE3-4A2E-AC1F-208818FC8D25}"/>
              </a:ext>
            </a:extLst>
          </p:cNvPr>
          <p:cNvSpPr txBox="1"/>
          <p:nvPr/>
        </p:nvSpPr>
        <p:spPr>
          <a:xfrm>
            <a:off x="5257776" y="5707915"/>
            <a:ext cx="6772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WDSPdb 3.0 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http://www.wdspdb.com/wdspdb3/</a:t>
            </a:r>
            <a:endParaRPr lang="en-US" altLang="zh-CN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22F2C5B6-1DB8-424D-8A2A-90F5DCD90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6CC7-B76E-4C18-9565-684625666D4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5303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5867CE98-1790-4A6A-BC0C-802EA26EB8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608" y="639091"/>
            <a:ext cx="5623115" cy="620285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2FA8A489-4942-4839-A676-2E88F6F68F2D}"/>
              </a:ext>
            </a:extLst>
          </p:cNvPr>
          <p:cNvSpPr/>
          <p:nvPr/>
        </p:nvSpPr>
        <p:spPr>
          <a:xfrm>
            <a:off x="442939" y="1452284"/>
            <a:ext cx="2143648" cy="632618"/>
          </a:xfrm>
          <a:prstGeom prst="rect">
            <a:avLst/>
          </a:prstGeom>
          <a:solidFill>
            <a:schemeClr val="bg1"/>
          </a:solidFill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Search box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DB2E625F-877E-4D06-B578-90FF15257CAF}"/>
              </a:ext>
            </a:extLst>
          </p:cNvPr>
          <p:cNvCxnSpPr>
            <a:cxnSpLocks/>
          </p:cNvCxnSpPr>
          <p:nvPr/>
        </p:nvCxnSpPr>
        <p:spPr>
          <a:xfrm>
            <a:off x="2586587" y="1768593"/>
            <a:ext cx="833634" cy="8878"/>
          </a:xfrm>
          <a:prstGeom prst="straightConnector1">
            <a:avLst/>
          </a:prstGeom>
          <a:ln w="25400">
            <a:solidFill>
              <a:srgbClr val="C7507C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3F1A20A5-9723-47DC-9A0B-622A60B12AC6}"/>
              </a:ext>
            </a:extLst>
          </p:cNvPr>
          <p:cNvSpPr txBox="1"/>
          <p:nvPr/>
        </p:nvSpPr>
        <p:spPr>
          <a:xfrm>
            <a:off x="109688" y="0"/>
            <a:ext cx="11823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Home page overview</a:t>
            </a:r>
            <a:endParaRPr lang="zh-CN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C5C23242-D3D5-42D0-A73F-1EF1169F9A8D}"/>
              </a:ext>
            </a:extLst>
          </p:cNvPr>
          <p:cNvCxnSpPr>
            <a:cxnSpLocks/>
          </p:cNvCxnSpPr>
          <p:nvPr/>
        </p:nvCxnSpPr>
        <p:spPr>
          <a:xfrm>
            <a:off x="0" y="543514"/>
            <a:ext cx="6096000" cy="10311"/>
          </a:xfrm>
          <a:prstGeom prst="line">
            <a:avLst/>
          </a:prstGeom>
          <a:noFill/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0">
                  <a:srgbClr val="C7507C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" name="矩形 1">
            <a:extLst>
              <a:ext uri="{FF2B5EF4-FFF2-40B4-BE49-F238E27FC236}">
                <a16:creationId xmlns:a16="http://schemas.microsoft.com/office/drawing/2014/main" id="{3E9BAEB9-EA09-4ABA-844B-45979F2B3736}"/>
              </a:ext>
            </a:extLst>
          </p:cNvPr>
          <p:cNvSpPr/>
          <p:nvPr/>
        </p:nvSpPr>
        <p:spPr>
          <a:xfrm>
            <a:off x="3420221" y="1530475"/>
            <a:ext cx="4072532" cy="435000"/>
          </a:xfrm>
          <a:prstGeom prst="rect">
            <a:avLst/>
          </a:prstGeom>
          <a:noFill/>
          <a:ln w="19050">
            <a:solidFill>
              <a:srgbClr val="C750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EC4E854-BC57-44AB-8EE6-6FEE3214570D}"/>
              </a:ext>
            </a:extLst>
          </p:cNvPr>
          <p:cNvSpPr/>
          <p:nvPr/>
        </p:nvSpPr>
        <p:spPr>
          <a:xfrm>
            <a:off x="7040993" y="564137"/>
            <a:ext cx="2093676" cy="327404"/>
          </a:xfrm>
          <a:prstGeom prst="rect">
            <a:avLst/>
          </a:prstGeom>
          <a:noFill/>
          <a:ln w="19050">
            <a:solidFill>
              <a:srgbClr val="C750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48E592E-4826-45BB-9EDD-6774533AC7A7}"/>
              </a:ext>
            </a:extLst>
          </p:cNvPr>
          <p:cNvSpPr/>
          <p:nvPr/>
        </p:nvSpPr>
        <p:spPr>
          <a:xfrm>
            <a:off x="9958716" y="467395"/>
            <a:ext cx="2143648" cy="632618"/>
          </a:xfrm>
          <a:prstGeom prst="rect">
            <a:avLst/>
          </a:prstGeom>
          <a:solidFill>
            <a:schemeClr val="bg1"/>
          </a:solidFill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Navigation bar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59CE0123-7AED-4D87-BFAE-392D9A3BFA1E}"/>
              </a:ext>
            </a:extLst>
          </p:cNvPr>
          <p:cNvCxnSpPr>
            <a:cxnSpLocks/>
            <a:stCxn id="11" idx="1"/>
            <a:endCxn id="10" idx="3"/>
          </p:cNvCxnSpPr>
          <p:nvPr/>
        </p:nvCxnSpPr>
        <p:spPr>
          <a:xfrm flipH="1" flipV="1">
            <a:off x="9134669" y="727839"/>
            <a:ext cx="824047" cy="55865"/>
          </a:xfrm>
          <a:prstGeom prst="straightConnector1">
            <a:avLst/>
          </a:prstGeom>
          <a:ln w="25400">
            <a:solidFill>
              <a:srgbClr val="C7507C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2D15B6A9-4C31-4955-B66B-2764DD2D823E}"/>
              </a:ext>
            </a:extLst>
          </p:cNvPr>
          <p:cNvSpPr/>
          <p:nvPr/>
        </p:nvSpPr>
        <p:spPr>
          <a:xfrm>
            <a:off x="442939" y="2732924"/>
            <a:ext cx="2143648" cy="632618"/>
          </a:xfrm>
          <a:prstGeom prst="rect">
            <a:avLst/>
          </a:prstGeom>
          <a:solidFill>
            <a:schemeClr val="bg1"/>
          </a:solidFill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a glance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45AB420B-6699-4726-A7F8-8710118D7E82}"/>
              </a:ext>
            </a:extLst>
          </p:cNvPr>
          <p:cNvCxnSpPr>
            <a:cxnSpLocks/>
          </p:cNvCxnSpPr>
          <p:nvPr/>
        </p:nvCxnSpPr>
        <p:spPr>
          <a:xfrm>
            <a:off x="2586587" y="3049449"/>
            <a:ext cx="833634" cy="0"/>
          </a:xfrm>
          <a:prstGeom prst="straightConnector1">
            <a:avLst/>
          </a:prstGeom>
          <a:ln w="25400">
            <a:solidFill>
              <a:srgbClr val="C7507C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5D9BD5C5-393D-49D0-A70C-69C4A71F42EB}"/>
              </a:ext>
            </a:extLst>
          </p:cNvPr>
          <p:cNvSpPr/>
          <p:nvPr/>
        </p:nvSpPr>
        <p:spPr>
          <a:xfrm>
            <a:off x="3420221" y="2321652"/>
            <a:ext cx="5625256" cy="1388302"/>
          </a:xfrm>
          <a:prstGeom prst="rect">
            <a:avLst/>
          </a:prstGeom>
          <a:noFill/>
          <a:ln w="19050">
            <a:solidFill>
              <a:srgbClr val="C750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DF897572-02C1-45A7-B307-D5C922685EAC}"/>
              </a:ext>
            </a:extLst>
          </p:cNvPr>
          <p:cNvSpPr/>
          <p:nvPr/>
        </p:nvSpPr>
        <p:spPr>
          <a:xfrm>
            <a:off x="442939" y="4236663"/>
            <a:ext cx="2143648" cy="632618"/>
          </a:xfrm>
          <a:prstGeom prst="rect">
            <a:avLst/>
          </a:prstGeom>
          <a:solidFill>
            <a:schemeClr val="bg1"/>
          </a:solidFill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Getting started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B48C3259-D1D3-4E21-A29B-3037396BDF3D}"/>
              </a:ext>
            </a:extLst>
          </p:cNvPr>
          <p:cNvCxnSpPr>
            <a:cxnSpLocks/>
          </p:cNvCxnSpPr>
          <p:nvPr/>
        </p:nvCxnSpPr>
        <p:spPr>
          <a:xfrm>
            <a:off x="2586587" y="4552972"/>
            <a:ext cx="833634" cy="0"/>
          </a:xfrm>
          <a:prstGeom prst="straightConnector1">
            <a:avLst/>
          </a:prstGeom>
          <a:ln w="25400">
            <a:solidFill>
              <a:srgbClr val="C7507C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6A470735-231B-4853-BF9D-3BE6EF5EBA11}"/>
              </a:ext>
            </a:extLst>
          </p:cNvPr>
          <p:cNvSpPr/>
          <p:nvPr/>
        </p:nvSpPr>
        <p:spPr>
          <a:xfrm>
            <a:off x="442939" y="5449905"/>
            <a:ext cx="2143648" cy="632618"/>
          </a:xfrm>
          <a:prstGeom prst="rect">
            <a:avLst/>
          </a:prstGeom>
          <a:solidFill>
            <a:schemeClr val="bg1"/>
          </a:solidFill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Citations and publications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1DD5F8E6-8A12-48EE-A87A-141021475B7B}"/>
              </a:ext>
            </a:extLst>
          </p:cNvPr>
          <p:cNvCxnSpPr>
            <a:cxnSpLocks/>
          </p:cNvCxnSpPr>
          <p:nvPr/>
        </p:nvCxnSpPr>
        <p:spPr>
          <a:xfrm>
            <a:off x="2586587" y="5766214"/>
            <a:ext cx="833634" cy="1170"/>
          </a:xfrm>
          <a:prstGeom prst="straightConnector1">
            <a:avLst/>
          </a:prstGeom>
          <a:ln w="25400">
            <a:solidFill>
              <a:srgbClr val="C7507C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F34820F1-F179-4F0F-9C01-E03599663FBA}"/>
              </a:ext>
            </a:extLst>
          </p:cNvPr>
          <p:cNvSpPr/>
          <p:nvPr/>
        </p:nvSpPr>
        <p:spPr>
          <a:xfrm>
            <a:off x="9958716" y="5428664"/>
            <a:ext cx="2143648" cy="632618"/>
          </a:xfrm>
          <a:prstGeom prst="rect">
            <a:avLst/>
          </a:prstGeom>
          <a:solidFill>
            <a:schemeClr val="bg1"/>
          </a:solidFill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Visiting records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96252273-5C53-4EB4-A2B4-A797A9C7CB76}"/>
              </a:ext>
            </a:extLst>
          </p:cNvPr>
          <p:cNvCxnSpPr>
            <a:cxnSpLocks/>
          </p:cNvCxnSpPr>
          <p:nvPr/>
        </p:nvCxnSpPr>
        <p:spPr>
          <a:xfrm flipH="1" flipV="1">
            <a:off x="8901273" y="5765044"/>
            <a:ext cx="1057443" cy="1170"/>
          </a:xfrm>
          <a:prstGeom prst="straightConnector1">
            <a:avLst/>
          </a:prstGeom>
          <a:ln w="25400">
            <a:solidFill>
              <a:srgbClr val="C7507C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614AF3F-6EFB-43DE-A5CC-8B97CA70A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6CC7-B76E-4C18-9565-684625666D4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85724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7979FB2D-E3E1-4A85-A8A1-994710C272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40" y="2287450"/>
            <a:ext cx="11081319" cy="2991004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891F3F50-8B58-4477-A819-3FCA7FD6843C}"/>
              </a:ext>
            </a:extLst>
          </p:cNvPr>
          <p:cNvSpPr/>
          <p:nvPr/>
        </p:nvSpPr>
        <p:spPr>
          <a:xfrm>
            <a:off x="3631456" y="839481"/>
            <a:ext cx="1552517" cy="632618"/>
          </a:xfrm>
          <a:prstGeom prst="rect">
            <a:avLst/>
          </a:prstGeom>
          <a:solidFill>
            <a:srgbClr val="FFFFFF"/>
          </a:solidFill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Jump to home page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14130DD7-2F71-4626-BC9A-7B400D10E166}"/>
              </a:ext>
            </a:extLst>
          </p:cNvPr>
          <p:cNvSpPr/>
          <p:nvPr/>
        </p:nvSpPr>
        <p:spPr>
          <a:xfrm>
            <a:off x="8064822" y="681477"/>
            <a:ext cx="1901039" cy="584775"/>
          </a:xfrm>
          <a:prstGeom prst="rect">
            <a:avLst/>
          </a:prstGeom>
          <a:solidFill>
            <a:srgbClr val="FFFFFF"/>
          </a:solidFill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Jump to WDSP predictor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CDCCA4E9-33E8-40B6-B507-011FB93D2411}"/>
              </a:ext>
            </a:extLst>
          </p:cNvPr>
          <p:cNvSpPr/>
          <p:nvPr/>
        </p:nvSpPr>
        <p:spPr>
          <a:xfrm>
            <a:off x="10205195" y="854914"/>
            <a:ext cx="1640367" cy="566428"/>
          </a:xfrm>
          <a:prstGeom prst="rect">
            <a:avLst/>
          </a:prstGeom>
          <a:solidFill>
            <a:srgbClr val="FFFFFF"/>
          </a:solidFill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Jump to contact page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727FC6F-ED51-4E16-A115-38B89A14C605}"/>
              </a:ext>
            </a:extLst>
          </p:cNvPr>
          <p:cNvSpPr/>
          <p:nvPr/>
        </p:nvSpPr>
        <p:spPr>
          <a:xfrm>
            <a:off x="9411078" y="3225247"/>
            <a:ext cx="1681572" cy="584775"/>
          </a:xfrm>
          <a:prstGeom prst="rect">
            <a:avLst/>
          </a:prstGeom>
          <a:solidFill>
            <a:srgbClr val="FFFFFF"/>
          </a:solidFill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Jump to the help page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9331FA8-1322-4720-B8F5-66305611E3BB}"/>
              </a:ext>
            </a:extLst>
          </p:cNvPr>
          <p:cNvSpPr txBox="1"/>
          <p:nvPr/>
        </p:nvSpPr>
        <p:spPr>
          <a:xfrm>
            <a:off x="109688" y="0"/>
            <a:ext cx="11823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Home page: Navigation bar</a:t>
            </a: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4878E2B5-58C7-4076-991D-75DDA1D50BD7}"/>
              </a:ext>
            </a:extLst>
          </p:cNvPr>
          <p:cNvCxnSpPr>
            <a:cxnSpLocks/>
          </p:cNvCxnSpPr>
          <p:nvPr/>
        </p:nvCxnSpPr>
        <p:spPr>
          <a:xfrm>
            <a:off x="0" y="543514"/>
            <a:ext cx="6096000" cy="10311"/>
          </a:xfrm>
          <a:prstGeom prst="line">
            <a:avLst/>
          </a:prstGeom>
          <a:noFill/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0">
                  <a:srgbClr val="C7507C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3" name="文本框 42">
            <a:extLst>
              <a:ext uri="{FF2B5EF4-FFF2-40B4-BE49-F238E27FC236}">
                <a16:creationId xmlns:a16="http://schemas.microsoft.com/office/drawing/2014/main" id="{E2727FA6-B8F9-4DEA-92A3-6C836220DF9E}"/>
              </a:ext>
            </a:extLst>
          </p:cNvPr>
          <p:cNvSpPr txBox="1"/>
          <p:nvPr/>
        </p:nvSpPr>
        <p:spPr>
          <a:xfrm>
            <a:off x="7732940" y="2273572"/>
            <a:ext cx="655878" cy="481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cxnSp>
        <p:nvCxnSpPr>
          <p:cNvPr id="65" name="连接符: 肘形 64">
            <a:extLst>
              <a:ext uri="{FF2B5EF4-FFF2-40B4-BE49-F238E27FC236}">
                <a16:creationId xmlns:a16="http://schemas.microsoft.com/office/drawing/2014/main" id="{AB1CC834-AFA7-4979-9B13-A8A40412C856}"/>
              </a:ext>
            </a:extLst>
          </p:cNvPr>
          <p:cNvCxnSpPr>
            <a:cxnSpLocks/>
            <a:endCxn id="34" idx="2"/>
          </p:cNvCxnSpPr>
          <p:nvPr/>
        </p:nvCxnSpPr>
        <p:spPr>
          <a:xfrm rot="5400000" flipH="1" flipV="1">
            <a:off x="10556203" y="1818274"/>
            <a:ext cx="866108" cy="72244"/>
          </a:xfrm>
          <a:prstGeom prst="bentConnector3">
            <a:avLst>
              <a:gd name="adj1" fmla="val 50000"/>
            </a:avLst>
          </a:prstGeom>
          <a:ln w="25400">
            <a:solidFill>
              <a:srgbClr val="C7507C"/>
            </a:solidFill>
            <a:headEnd type="non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文本框 69">
            <a:extLst>
              <a:ext uri="{FF2B5EF4-FFF2-40B4-BE49-F238E27FC236}">
                <a16:creationId xmlns:a16="http://schemas.microsoft.com/office/drawing/2014/main" id="{7F0DC6EF-B994-447D-864F-1E04621649AE}"/>
              </a:ext>
            </a:extLst>
          </p:cNvPr>
          <p:cNvSpPr txBox="1"/>
          <p:nvPr/>
        </p:nvSpPr>
        <p:spPr>
          <a:xfrm>
            <a:off x="8973406" y="2238810"/>
            <a:ext cx="655878" cy="481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cxnSp>
        <p:nvCxnSpPr>
          <p:cNvPr id="91" name="直接箭头连接符 90">
            <a:extLst>
              <a:ext uri="{FF2B5EF4-FFF2-40B4-BE49-F238E27FC236}">
                <a16:creationId xmlns:a16="http://schemas.microsoft.com/office/drawing/2014/main" id="{B1750796-F78D-4D52-986C-EAA33A330C40}"/>
              </a:ext>
            </a:extLst>
          </p:cNvPr>
          <p:cNvCxnSpPr>
            <a:cxnSpLocks/>
          </p:cNvCxnSpPr>
          <p:nvPr/>
        </p:nvCxnSpPr>
        <p:spPr>
          <a:xfrm flipV="1">
            <a:off x="10279418" y="2646080"/>
            <a:ext cx="0" cy="561355"/>
          </a:xfrm>
          <a:prstGeom prst="straightConnector1">
            <a:avLst/>
          </a:prstGeom>
          <a:ln w="25400">
            <a:solidFill>
              <a:srgbClr val="C7507C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9" name="组合 98">
            <a:extLst>
              <a:ext uri="{FF2B5EF4-FFF2-40B4-BE49-F238E27FC236}">
                <a16:creationId xmlns:a16="http://schemas.microsoft.com/office/drawing/2014/main" id="{BC5CF55F-408E-407E-BFDF-B40E8CE70FAA}"/>
              </a:ext>
            </a:extLst>
          </p:cNvPr>
          <p:cNvGrpSpPr/>
          <p:nvPr/>
        </p:nvGrpSpPr>
        <p:grpSpPr>
          <a:xfrm>
            <a:off x="4344710" y="4118469"/>
            <a:ext cx="3445550" cy="2196016"/>
            <a:chOff x="10282236" y="4803645"/>
            <a:chExt cx="2442577" cy="189734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0" name="矩形 99">
              <a:extLst>
                <a:ext uri="{FF2B5EF4-FFF2-40B4-BE49-F238E27FC236}">
                  <a16:creationId xmlns:a16="http://schemas.microsoft.com/office/drawing/2014/main" id="{CD6CA451-A7E2-4310-BBD7-81E33EEF6483}"/>
                </a:ext>
              </a:extLst>
            </p:cNvPr>
            <p:cNvSpPr/>
            <p:nvPr/>
          </p:nvSpPr>
          <p:spPr>
            <a:xfrm>
              <a:off x="10296508" y="4803645"/>
              <a:ext cx="2407659" cy="1897347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C7507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01" name="文本框 100">
              <a:extLst>
                <a:ext uri="{FF2B5EF4-FFF2-40B4-BE49-F238E27FC236}">
                  <a16:creationId xmlns:a16="http://schemas.microsoft.com/office/drawing/2014/main" id="{8739DBC4-CDA8-4586-8872-2AAAF5803480}"/>
                </a:ext>
              </a:extLst>
            </p:cNvPr>
            <p:cNvSpPr txBox="1"/>
            <p:nvPr/>
          </p:nvSpPr>
          <p:spPr>
            <a:xfrm>
              <a:off x="10282236" y="4857929"/>
              <a:ext cx="2442577" cy="2925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Directed to different category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08" name="图片 107">
            <a:extLst>
              <a:ext uri="{FF2B5EF4-FFF2-40B4-BE49-F238E27FC236}">
                <a16:creationId xmlns:a16="http://schemas.microsoft.com/office/drawing/2014/main" id="{E8F13CA9-8182-4AF0-AC43-81F09109DA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0145" y="4563292"/>
            <a:ext cx="3255351" cy="1622697"/>
          </a:xfrm>
          <a:prstGeom prst="rect">
            <a:avLst/>
          </a:prstGeom>
        </p:spPr>
      </p:pic>
      <p:cxnSp>
        <p:nvCxnSpPr>
          <p:cNvPr id="109" name="连接符: 肘形 108">
            <a:extLst>
              <a:ext uri="{FF2B5EF4-FFF2-40B4-BE49-F238E27FC236}">
                <a16:creationId xmlns:a16="http://schemas.microsoft.com/office/drawing/2014/main" id="{0396A9A9-0BF6-454D-9919-33379353BEC2}"/>
              </a:ext>
            </a:extLst>
          </p:cNvPr>
          <p:cNvCxnSpPr>
            <a:cxnSpLocks/>
          </p:cNvCxnSpPr>
          <p:nvPr/>
        </p:nvCxnSpPr>
        <p:spPr>
          <a:xfrm rot="5400000">
            <a:off x="6724597" y="2033635"/>
            <a:ext cx="1403563" cy="2766105"/>
          </a:xfrm>
          <a:prstGeom prst="bentConnector3">
            <a:avLst>
              <a:gd name="adj1" fmla="val 64711"/>
            </a:avLst>
          </a:prstGeom>
          <a:ln w="25400">
            <a:solidFill>
              <a:srgbClr val="C7507C"/>
            </a:solidFill>
            <a:headEnd type="non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文本框 111">
            <a:extLst>
              <a:ext uri="{FF2B5EF4-FFF2-40B4-BE49-F238E27FC236}">
                <a16:creationId xmlns:a16="http://schemas.microsoft.com/office/drawing/2014/main" id="{A58A0F26-EB68-4345-9BF9-B97AB6B97047}"/>
              </a:ext>
            </a:extLst>
          </p:cNvPr>
          <p:cNvSpPr txBox="1"/>
          <p:nvPr/>
        </p:nvSpPr>
        <p:spPr>
          <a:xfrm>
            <a:off x="6800169" y="2233686"/>
            <a:ext cx="655878" cy="481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B5213A13-48A9-4CD9-9FBA-6934B3A80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6CC7-B76E-4C18-9565-684625666D4D}" type="slidenum">
              <a:rPr lang="zh-CN" altLang="en-US" smtClean="0"/>
              <a:t>3</a:t>
            </a:fld>
            <a:endParaRPr lang="zh-CN" altLang="en-US" dirty="0"/>
          </a:p>
        </p:txBody>
      </p:sp>
      <p:cxnSp>
        <p:nvCxnSpPr>
          <p:cNvPr id="36" name="连接符: 肘形 35">
            <a:extLst>
              <a:ext uri="{FF2B5EF4-FFF2-40B4-BE49-F238E27FC236}">
                <a16:creationId xmlns:a16="http://schemas.microsoft.com/office/drawing/2014/main" id="{A8CA1D4E-DC50-4A27-85F5-51C00D81BA6E}"/>
              </a:ext>
            </a:extLst>
          </p:cNvPr>
          <p:cNvCxnSpPr>
            <a:cxnSpLocks/>
            <a:endCxn id="19" idx="2"/>
          </p:cNvCxnSpPr>
          <p:nvPr/>
        </p:nvCxnSpPr>
        <p:spPr>
          <a:xfrm rot="16200000" flipV="1">
            <a:off x="8841350" y="1440244"/>
            <a:ext cx="1007320" cy="659335"/>
          </a:xfrm>
          <a:prstGeom prst="bentConnector3">
            <a:avLst>
              <a:gd name="adj1" fmla="val 50000"/>
            </a:avLst>
          </a:prstGeom>
          <a:ln w="25400">
            <a:solidFill>
              <a:srgbClr val="C7507C"/>
            </a:solidFill>
            <a:headEnd type="non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连接符: 肘形 34">
            <a:extLst>
              <a:ext uri="{FF2B5EF4-FFF2-40B4-BE49-F238E27FC236}">
                <a16:creationId xmlns:a16="http://schemas.microsoft.com/office/drawing/2014/main" id="{E6E064D3-B2F6-4D06-ABC7-198F24E30273}"/>
              </a:ext>
            </a:extLst>
          </p:cNvPr>
          <p:cNvCxnSpPr>
            <a:stCxn id="43" idx="0"/>
            <a:endCxn id="15" idx="2"/>
          </p:cNvCxnSpPr>
          <p:nvPr/>
        </p:nvCxnSpPr>
        <p:spPr>
          <a:xfrm rot="16200000" flipV="1">
            <a:off x="5833561" y="46254"/>
            <a:ext cx="801473" cy="3653164"/>
          </a:xfrm>
          <a:prstGeom prst="bentConnector3">
            <a:avLst/>
          </a:prstGeom>
          <a:ln w="25400">
            <a:solidFill>
              <a:srgbClr val="C7507C"/>
            </a:solidFill>
            <a:headEnd type="non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连接符: 肘形 38">
            <a:extLst>
              <a:ext uri="{FF2B5EF4-FFF2-40B4-BE49-F238E27FC236}">
                <a16:creationId xmlns:a16="http://schemas.microsoft.com/office/drawing/2014/main" id="{C91DD7E6-A518-4314-8AC1-D0BCF3ED711F}"/>
              </a:ext>
            </a:extLst>
          </p:cNvPr>
          <p:cNvCxnSpPr>
            <a:cxnSpLocks/>
            <a:endCxn id="15" idx="2"/>
          </p:cNvCxnSpPr>
          <p:nvPr/>
        </p:nvCxnSpPr>
        <p:spPr>
          <a:xfrm rot="5400000" flipH="1" flipV="1">
            <a:off x="2707289" y="573146"/>
            <a:ext cx="801472" cy="2599379"/>
          </a:xfrm>
          <a:prstGeom prst="bentConnector3">
            <a:avLst/>
          </a:prstGeom>
          <a:ln w="25400">
            <a:solidFill>
              <a:srgbClr val="C7507C"/>
            </a:solidFill>
            <a:headEnd type="non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7655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id="{526F3BCF-575E-46AB-9453-106DFF793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012" y="1235398"/>
            <a:ext cx="11081319" cy="2991004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50BAF9CC-436D-4E9C-8CE4-9057C8A00368}"/>
              </a:ext>
            </a:extLst>
          </p:cNvPr>
          <p:cNvSpPr/>
          <p:nvPr/>
        </p:nvSpPr>
        <p:spPr>
          <a:xfrm>
            <a:off x="5262538" y="4819491"/>
            <a:ext cx="2333284" cy="688215"/>
          </a:xfrm>
          <a:prstGeom prst="rect">
            <a:avLst/>
          </a:prstGeom>
          <a:solidFill>
            <a:schemeClr val="bg1"/>
          </a:solidFill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Specify the type of user's keyword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5CCE6F9-CF3F-4962-A21A-806FA3C7778B}"/>
              </a:ext>
            </a:extLst>
          </p:cNvPr>
          <p:cNvSpPr/>
          <p:nvPr/>
        </p:nvSpPr>
        <p:spPr>
          <a:xfrm>
            <a:off x="8316015" y="4812511"/>
            <a:ext cx="2314639" cy="685205"/>
          </a:xfrm>
          <a:prstGeom prst="rect">
            <a:avLst/>
          </a:prstGeom>
          <a:solidFill>
            <a:schemeClr val="bg1"/>
          </a:solidFill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multiple search boxes for advanced searching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8F7F359-66A8-4B77-BBC5-48711292CAA5}"/>
              </a:ext>
            </a:extLst>
          </p:cNvPr>
          <p:cNvSpPr txBox="1"/>
          <p:nvPr/>
        </p:nvSpPr>
        <p:spPr>
          <a:xfrm>
            <a:off x="109688" y="0"/>
            <a:ext cx="11823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Home page: Search box</a:t>
            </a:r>
            <a:endParaRPr lang="zh-CN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E6E13808-5D89-4D44-967F-1E8027847CF2}"/>
              </a:ext>
            </a:extLst>
          </p:cNvPr>
          <p:cNvCxnSpPr>
            <a:cxnSpLocks/>
          </p:cNvCxnSpPr>
          <p:nvPr/>
        </p:nvCxnSpPr>
        <p:spPr>
          <a:xfrm>
            <a:off x="0" y="543514"/>
            <a:ext cx="6096000" cy="10311"/>
          </a:xfrm>
          <a:prstGeom prst="line">
            <a:avLst/>
          </a:prstGeom>
          <a:noFill/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0">
                  <a:srgbClr val="C7507C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FFBF190A-8640-44E7-BD32-E31B3D89A9A1}"/>
              </a:ext>
            </a:extLst>
          </p:cNvPr>
          <p:cNvSpPr/>
          <p:nvPr/>
        </p:nvSpPr>
        <p:spPr>
          <a:xfrm>
            <a:off x="2209061" y="4819491"/>
            <a:ext cx="2333284" cy="660406"/>
          </a:xfrm>
          <a:prstGeom prst="rect">
            <a:avLst/>
          </a:prstGeom>
          <a:solidFill>
            <a:schemeClr val="bg1"/>
          </a:solidFill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Examples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B9BFC1D7-47EA-4072-8E24-7273A922D06D}"/>
              </a:ext>
            </a:extLst>
          </p:cNvPr>
          <p:cNvCxnSpPr>
            <a:cxnSpLocks/>
          </p:cNvCxnSpPr>
          <p:nvPr/>
        </p:nvCxnSpPr>
        <p:spPr>
          <a:xfrm flipV="1">
            <a:off x="6429180" y="3429000"/>
            <a:ext cx="0" cy="1362793"/>
          </a:xfrm>
          <a:prstGeom prst="straightConnector1">
            <a:avLst/>
          </a:prstGeom>
          <a:ln w="25400">
            <a:solidFill>
              <a:srgbClr val="C7507C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1E4ED982-CBCB-4781-893E-F005DED321E1}"/>
              </a:ext>
            </a:extLst>
          </p:cNvPr>
          <p:cNvCxnSpPr>
            <a:cxnSpLocks/>
          </p:cNvCxnSpPr>
          <p:nvPr/>
        </p:nvCxnSpPr>
        <p:spPr>
          <a:xfrm flipV="1">
            <a:off x="3375703" y="3570965"/>
            <a:ext cx="0" cy="1247634"/>
          </a:xfrm>
          <a:prstGeom prst="straightConnector1">
            <a:avLst/>
          </a:prstGeom>
          <a:ln w="25400">
            <a:solidFill>
              <a:srgbClr val="C7507C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右中括号 20">
            <a:extLst>
              <a:ext uri="{FF2B5EF4-FFF2-40B4-BE49-F238E27FC236}">
                <a16:creationId xmlns:a16="http://schemas.microsoft.com/office/drawing/2014/main" id="{A30E8FFD-EC72-4D2F-8D68-C52004872EC1}"/>
              </a:ext>
            </a:extLst>
          </p:cNvPr>
          <p:cNvSpPr/>
          <p:nvPr/>
        </p:nvSpPr>
        <p:spPr>
          <a:xfrm rot="5400000">
            <a:off x="3753030" y="1459810"/>
            <a:ext cx="66237" cy="4156073"/>
          </a:xfrm>
          <a:prstGeom prst="rightBracket">
            <a:avLst/>
          </a:prstGeom>
          <a:noFill/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7067C0FB-469D-4D1D-BDB5-D5A201FA3CBD}"/>
              </a:ext>
            </a:extLst>
          </p:cNvPr>
          <p:cNvSpPr/>
          <p:nvPr/>
        </p:nvSpPr>
        <p:spPr>
          <a:xfrm>
            <a:off x="7534162" y="2920589"/>
            <a:ext cx="291998" cy="2922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连接符: 肘形 24">
            <a:extLst>
              <a:ext uri="{FF2B5EF4-FFF2-40B4-BE49-F238E27FC236}">
                <a16:creationId xmlns:a16="http://schemas.microsoft.com/office/drawing/2014/main" id="{16CA5DC8-97AE-4B52-8F74-8F1BF0BD5EF0}"/>
              </a:ext>
            </a:extLst>
          </p:cNvPr>
          <p:cNvCxnSpPr>
            <a:cxnSpLocks/>
            <a:stCxn id="17" idx="0"/>
          </p:cNvCxnSpPr>
          <p:nvPr/>
        </p:nvCxnSpPr>
        <p:spPr>
          <a:xfrm rot="16200000" flipV="1">
            <a:off x="7679159" y="3018334"/>
            <a:ext cx="1469543" cy="2118811"/>
          </a:xfrm>
          <a:prstGeom prst="bentConnector3">
            <a:avLst>
              <a:gd name="adj1" fmla="val 50000"/>
            </a:avLst>
          </a:prstGeom>
          <a:ln w="25400">
            <a:solidFill>
              <a:srgbClr val="C7507C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5D9BA668-D9FD-4A9D-B2EF-F077F83288A3}"/>
              </a:ext>
            </a:extLst>
          </p:cNvPr>
          <p:cNvSpPr/>
          <p:nvPr/>
        </p:nvSpPr>
        <p:spPr>
          <a:xfrm>
            <a:off x="2209061" y="1547556"/>
            <a:ext cx="2333284" cy="660406"/>
          </a:xfrm>
          <a:prstGeom prst="rect">
            <a:avLst/>
          </a:prstGeom>
          <a:solidFill>
            <a:schemeClr val="bg1"/>
          </a:solidFill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Search box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4270779F-7FD9-45AA-B33B-256320246C0C}"/>
              </a:ext>
            </a:extLst>
          </p:cNvPr>
          <p:cNvCxnSpPr>
            <a:cxnSpLocks/>
            <a:stCxn id="14" idx="2"/>
          </p:cNvCxnSpPr>
          <p:nvPr/>
        </p:nvCxnSpPr>
        <p:spPr>
          <a:xfrm>
            <a:off x="3375703" y="2207962"/>
            <a:ext cx="1" cy="927124"/>
          </a:xfrm>
          <a:prstGeom prst="straightConnector1">
            <a:avLst/>
          </a:prstGeom>
          <a:ln w="25400">
            <a:solidFill>
              <a:srgbClr val="C7507C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BA9990D-9E8D-4340-8E24-BBFC82FF8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6CC7-B76E-4C18-9565-684625666D4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8201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F9367420-80BC-4E7F-87EF-723A79EAAC02}"/>
              </a:ext>
            </a:extLst>
          </p:cNvPr>
          <p:cNvSpPr txBox="1"/>
          <p:nvPr/>
        </p:nvSpPr>
        <p:spPr>
          <a:xfrm>
            <a:off x="109688" y="0"/>
            <a:ext cx="11823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Home page: A glance of associated knowledge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62743C46-AFA9-4895-995C-80E74753BD75}"/>
              </a:ext>
            </a:extLst>
          </p:cNvPr>
          <p:cNvCxnSpPr>
            <a:cxnSpLocks/>
          </p:cNvCxnSpPr>
          <p:nvPr/>
        </p:nvCxnSpPr>
        <p:spPr>
          <a:xfrm>
            <a:off x="0" y="543514"/>
            <a:ext cx="6096000" cy="10311"/>
          </a:xfrm>
          <a:prstGeom prst="line">
            <a:avLst/>
          </a:prstGeom>
          <a:noFill/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0">
                  <a:srgbClr val="C7507C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38E1055-CA3A-4B6E-8905-1E7FB8CA5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6CC7-B76E-4C18-9565-684625666D4D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F64D67C-52E6-4A1B-8C89-A87937FD82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246" y="2065610"/>
            <a:ext cx="11581508" cy="2958673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</p:pic>
    </p:spTree>
    <p:extLst>
      <p:ext uri="{BB962C8B-B14F-4D97-AF65-F5344CB8AC3E}">
        <p14:creationId xmlns:p14="http://schemas.microsoft.com/office/powerpoint/2010/main" val="93572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BF50678-A6A4-42D4-AFD6-197BB63ED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643" y="1748336"/>
            <a:ext cx="9982713" cy="2444876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9367420-80BC-4E7F-87EF-723A79EAAC02}"/>
              </a:ext>
            </a:extLst>
          </p:cNvPr>
          <p:cNvSpPr txBox="1"/>
          <p:nvPr/>
        </p:nvSpPr>
        <p:spPr>
          <a:xfrm>
            <a:off x="109688" y="0"/>
            <a:ext cx="11823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Home page: Getting started</a:t>
            </a:r>
            <a:endParaRPr lang="zh-CN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62743C46-AFA9-4895-995C-80E74753BD75}"/>
              </a:ext>
            </a:extLst>
          </p:cNvPr>
          <p:cNvCxnSpPr>
            <a:cxnSpLocks/>
          </p:cNvCxnSpPr>
          <p:nvPr/>
        </p:nvCxnSpPr>
        <p:spPr>
          <a:xfrm>
            <a:off x="0" y="543514"/>
            <a:ext cx="6096000" cy="10311"/>
          </a:xfrm>
          <a:prstGeom prst="line">
            <a:avLst/>
          </a:prstGeom>
          <a:noFill/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0">
                  <a:srgbClr val="C7507C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E3E88726-3315-4E0C-8187-098A10378A8C}"/>
              </a:ext>
            </a:extLst>
          </p:cNvPr>
          <p:cNvGrpSpPr/>
          <p:nvPr/>
        </p:nvGrpSpPr>
        <p:grpSpPr>
          <a:xfrm>
            <a:off x="1147280" y="4945507"/>
            <a:ext cx="1663378" cy="1368979"/>
            <a:chOff x="1219783" y="5363131"/>
            <a:chExt cx="1523418" cy="117558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AD639F3F-5E77-42BB-BF43-B84EC7426B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19783" y="5363131"/>
              <a:ext cx="1523418" cy="1175586"/>
            </a:xfrm>
            <a:prstGeom prst="rect">
              <a:avLst/>
            </a:prstGeom>
            <a:ln w="25400">
              <a:solidFill>
                <a:srgbClr val="C7507C"/>
              </a:solidFill>
            </a:ln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5A920B44-4A54-4640-A5F8-219E25EED0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772773" y="5804216"/>
              <a:ext cx="208719" cy="293416"/>
            </a:xfrm>
            <a:prstGeom prst="rect">
              <a:avLst/>
            </a:prstGeom>
          </p:spPr>
        </p:pic>
      </p:grp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25175049-5D94-4C56-99E6-6452EF98EFFC}"/>
              </a:ext>
            </a:extLst>
          </p:cNvPr>
          <p:cNvCxnSpPr>
            <a:cxnSpLocks/>
          </p:cNvCxnSpPr>
          <p:nvPr/>
        </p:nvCxnSpPr>
        <p:spPr>
          <a:xfrm>
            <a:off x="1978969" y="3510116"/>
            <a:ext cx="0" cy="1435556"/>
          </a:xfrm>
          <a:prstGeom prst="straightConnector1">
            <a:avLst/>
          </a:prstGeom>
          <a:ln w="28575">
            <a:solidFill>
              <a:srgbClr val="C7507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9B09FEC2-3707-482A-90CD-B6827DC1D0D3}"/>
              </a:ext>
            </a:extLst>
          </p:cNvPr>
          <p:cNvCxnSpPr>
            <a:cxnSpLocks/>
          </p:cNvCxnSpPr>
          <p:nvPr/>
        </p:nvCxnSpPr>
        <p:spPr>
          <a:xfrm>
            <a:off x="2810658" y="5584107"/>
            <a:ext cx="1317882" cy="279"/>
          </a:xfrm>
          <a:prstGeom prst="straightConnector1">
            <a:avLst/>
          </a:prstGeom>
          <a:ln w="28575">
            <a:solidFill>
              <a:srgbClr val="C7507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>
            <a:extLst>
              <a:ext uri="{FF2B5EF4-FFF2-40B4-BE49-F238E27FC236}">
                <a16:creationId xmlns:a16="http://schemas.microsoft.com/office/drawing/2014/main" id="{424DA84F-A803-4F1D-AA50-029684EF83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8540" y="4366475"/>
            <a:ext cx="6807295" cy="2355000"/>
          </a:xfrm>
          <a:prstGeom prst="rect">
            <a:avLst/>
          </a:prstGeom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B398C2C8-AAB6-4DA9-81AA-61C2A8907A35}"/>
              </a:ext>
            </a:extLst>
          </p:cNvPr>
          <p:cNvSpPr/>
          <p:nvPr/>
        </p:nvSpPr>
        <p:spPr>
          <a:xfrm>
            <a:off x="9143999" y="4945672"/>
            <a:ext cx="657222" cy="1775803"/>
          </a:xfrm>
          <a:prstGeom prst="rect">
            <a:avLst/>
          </a:prstGeom>
          <a:solidFill>
            <a:schemeClr val="accent1">
              <a:lumMod val="40000"/>
              <a:lumOff val="60000"/>
              <a:alpha val="12000"/>
            </a:schemeClr>
          </a:solidFill>
          <a:ln>
            <a:solidFill>
              <a:srgbClr val="44506D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E870A4C4-AD13-4282-BD11-7E761241C165}"/>
              </a:ext>
            </a:extLst>
          </p:cNvPr>
          <p:cNvSpPr/>
          <p:nvPr/>
        </p:nvSpPr>
        <p:spPr>
          <a:xfrm>
            <a:off x="269631" y="589619"/>
            <a:ext cx="11503858" cy="90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Users can browse the protein list of different categories from the “Getting Started” portal</a:t>
            </a:r>
          </a:p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       For example:</a:t>
            </a:r>
          </a:p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       Jump to the protein list with “High” confidence category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9A5E83FB-2978-4C64-955D-5AA61B203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6CC7-B76E-4C18-9565-684625666D4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5367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26791F9-87C2-471A-9BEA-1AA40D8923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370" y="2018512"/>
            <a:ext cx="9009914" cy="2612211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0B1D54B-EC3C-44AE-85FA-417916DF2D5A}"/>
              </a:ext>
            </a:extLst>
          </p:cNvPr>
          <p:cNvSpPr txBox="1"/>
          <p:nvPr/>
        </p:nvSpPr>
        <p:spPr>
          <a:xfrm>
            <a:off x="109688" y="0"/>
            <a:ext cx="11823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Home page: Citations and publications </a:t>
            </a:r>
            <a:endParaRPr lang="zh-CN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A886726D-9499-45E3-A1C1-C2907613260A}"/>
              </a:ext>
            </a:extLst>
          </p:cNvPr>
          <p:cNvCxnSpPr>
            <a:cxnSpLocks/>
          </p:cNvCxnSpPr>
          <p:nvPr/>
        </p:nvCxnSpPr>
        <p:spPr>
          <a:xfrm>
            <a:off x="0" y="543514"/>
            <a:ext cx="6096000" cy="10311"/>
          </a:xfrm>
          <a:prstGeom prst="line">
            <a:avLst/>
          </a:prstGeom>
          <a:noFill/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0">
                  <a:srgbClr val="C7507C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C7513EDF-CEA0-45DC-BD62-6B877E0F9D94}"/>
              </a:ext>
            </a:extLst>
          </p:cNvPr>
          <p:cNvSpPr/>
          <p:nvPr/>
        </p:nvSpPr>
        <p:spPr>
          <a:xfrm>
            <a:off x="9944484" y="2541461"/>
            <a:ext cx="1988945" cy="632618"/>
          </a:xfrm>
          <a:prstGeom prst="rect">
            <a:avLst/>
          </a:prstGeom>
          <a:solidFill>
            <a:srgbClr val="FFFFFF"/>
          </a:solidFill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WDSPdb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1.0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56011DB-7DF4-4538-9BEC-40445B74BA6D}"/>
              </a:ext>
            </a:extLst>
          </p:cNvPr>
          <p:cNvSpPr/>
          <p:nvPr/>
        </p:nvSpPr>
        <p:spPr>
          <a:xfrm>
            <a:off x="9944484" y="3516457"/>
            <a:ext cx="1988947" cy="632618"/>
          </a:xfrm>
          <a:prstGeom prst="rect">
            <a:avLst/>
          </a:prstGeom>
          <a:solidFill>
            <a:srgbClr val="FFFFFF"/>
          </a:solidFill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WDSP prediction tool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9A5260A6-24AE-4476-97C9-925C17AC6410}"/>
              </a:ext>
            </a:extLst>
          </p:cNvPr>
          <p:cNvSpPr/>
          <p:nvPr/>
        </p:nvSpPr>
        <p:spPr>
          <a:xfrm>
            <a:off x="9944486" y="4512623"/>
            <a:ext cx="1988947" cy="632605"/>
          </a:xfrm>
          <a:prstGeom prst="rect">
            <a:avLst/>
          </a:prstGeom>
          <a:solidFill>
            <a:srgbClr val="FFFFFF"/>
          </a:solidFill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Interaction hotspots prediction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0B80CC13-754D-4098-86B1-064A5BC80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6CC7-B76E-4C18-9565-684625666D4D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E2654E8-FA66-4D62-8F4A-3B72311595B9}"/>
              </a:ext>
            </a:extLst>
          </p:cNvPr>
          <p:cNvSpPr/>
          <p:nvPr/>
        </p:nvSpPr>
        <p:spPr>
          <a:xfrm>
            <a:off x="9944486" y="1570622"/>
            <a:ext cx="1988945" cy="632618"/>
          </a:xfrm>
          <a:prstGeom prst="rect">
            <a:avLst/>
          </a:prstGeom>
          <a:solidFill>
            <a:srgbClr val="FFFFFF"/>
          </a:solidFill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WDSPdb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2.0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连接符: 肘形 17">
            <a:extLst>
              <a:ext uri="{FF2B5EF4-FFF2-40B4-BE49-F238E27FC236}">
                <a16:creationId xmlns:a16="http://schemas.microsoft.com/office/drawing/2014/main" id="{F434538F-7DA8-40C4-A7B9-B2B662F5CBD7}"/>
              </a:ext>
            </a:extLst>
          </p:cNvPr>
          <p:cNvCxnSpPr>
            <a:cxnSpLocks/>
            <a:stCxn id="14" idx="1"/>
          </p:cNvCxnSpPr>
          <p:nvPr/>
        </p:nvCxnSpPr>
        <p:spPr>
          <a:xfrm rot="10800000" flipV="1">
            <a:off x="8953500" y="1886931"/>
            <a:ext cx="990986" cy="828688"/>
          </a:xfrm>
          <a:prstGeom prst="bentConnector3">
            <a:avLst>
              <a:gd name="adj1" fmla="val 99019"/>
            </a:avLst>
          </a:prstGeom>
          <a:ln w="25400">
            <a:solidFill>
              <a:srgbClr val="C7507C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连接符: 肘形 20">
            <a:extLst>
              <a:ext uri="{FF2B5EF4-FFF2-40B4-BE49-F238E27FC236}">
                <a16:creationId xmlns:a16="http://schemas.microsoft.com/office/drawing/2014/main" id="{656C5725-ED8A-4689-AAB9-850C54CAFAE8}"/>
              </a:ext>
            </a:extLst>
          </p:cNvPr>
          <p:cNvCxnSpPr>
            <a:cxnSpLocks/>
          </p:cNvCxnSpPr>
          <p:nvPr/>
        </p:nvCxnSpPr>
        <p:spPr>
          <a:xfrm rot="10800000" flipV="1">
            <a:off x="9526558" y="2988753"/>
            <a:ext cx="417926" cy="185325"/>
          </a:xfrm>
          <a:prstGeom prst="bentConnector3">
            <a:avLst>
              <a:gd name="adj1" fmla="val 50000"/>
            </a:avLst>
          </a:prstGeom>
          <a:ln w="25400">
            <a:solidFill>
              <a:srgbClr val="C7507C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连接符: 肘形 22">
            <a:extLst>
              <a:ext uri="{FF2B5EF4-FFF2-40B4-BE49-F238E27FC236}">
                <a16:creationId xmlns:a16="http://schemas.microsoft.com/office/drawing/2014/main" id="{ED71671B-E265-479A-B218-B29AC4BC6A29}"/>
              </a:ext>
            </a:extLst>
          </p:cNvPr>
          <p:cNvCxnSpPr>
            <a:cxnSpLocks/>
          </p:cNvCxnSpPr>
          <p:nvPr/>
        </p:nvCxnSpPr>
        <p:spPr>
          <a:xfrm rot="10800000">
            <a:off x="9526558" y="3752981"/>
            <a:ext cx="417928" cy="204424"/>
          </a:xfrm>
          <a:prstGeom prst="bentConnector3">
            <a:avLst>
              <a:gd name="adj1" fmla="val 56837"/>
            </a:avLst>
          </a:prstGeom>
          <a:ln w="25400">
            <a:solidFill>
              <a:srgbClr val="C7507C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连接符: 肘形 30">
            <a:extLst>
              <a:ext uri="{FF2B5EF4-FFF2-40B4-BE49-F238E27FC236}">
                <a16:creationId xmlns:a16="http://schemas.microsoft.com/office/drawing/2014/main" id="{8AA8E424-AEC1-4884-A3D5-54F6F74745B5}"/>
              </a:ext>
            </a:extLst>
          </p:cNvPr>
          <p:cNvCxnSpPr>
            <a:cxnSpLocks/>
            <a:stCxn id="29" idx="1"/>
          </p:cNvCxnSpPr>
          <p:nvPr/>
        </p:nvCxnSpPr>
        <p:spPr>
          <a:xfrm rot="10800000">
            <a:off x="8953500" y="4441628"/>
            <a:ext cx="990986" cy="387299"/>
          </a:xfrm>
          <a:prstGeom prst="bentConnector3">
            <a:avLst>
              <a:gd name="adj1" fmla="val 98058"/>
            </a:avLst>
          </a:prstGeom>
          <a:ln w="25400">
            <a:solidFill>
              <a:srgbClr val="C7507C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7377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D16D6516-F179-4C49-936D-405687ED4A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712" y="1564490"/>
            <a:ext cx="3033110" cy="2809073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668FB61F-1B75-4542-87B0-59C164497686}"/>
              </a:ext>
            </a:extLst>
          </p:cNvPr>
          <p:cNvSpPr txBox="1"/>
          <p:nvPr/>
        </p:nvSpPr>
        <p:spPr>
          <a:xfrm>
            <a:off x="109688" y="0"/>
            <a:ext cx="11823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Home page: Visiting records</a:t>
            </a:r>
            <a:endParaRPr lang="zh-CN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21A136A9-3E16-453B-B6C2-48DE59331238}"/>
              </a:ext>
            </a:extLst>
          </p:cNvPr>
          <p:cNvCxnSpPr>
            <a:cxnSpLocks/>
          </p:cNvCxnSpPr>
          <p:nvPr/>
        </p:nvCxnSpPr>
        <p:spPr>
          <a:xfrm>
            <a:off x="0" y="543514"/>
            <a:ext cx="6096000" cy="10311"/>
          </a:xfrm>
          <a:prstGeom prst="line">
            <a:avLst/>
          </a:prstGeom>
          <a:noFill/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0">
                  <a:srgbClr val="C7507C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142EB95C-F495-4F0F-A973-C6E6CBCB2D82}"/>
              </a:ext>
            </a:extLst>
          </p:cNvPr>
          <p:cNvSpPr/>
          <p:nvPr/>
        </p:nvSpPr>
        <p:spPr>
          <a:xfrm>
            <a:off x="163452" y="5057192"/>
            <a:ext cx="2485122" cy="632618"/>
          </a:xfrm>
          <a:prstGeom prst="rect">
            <a:avLst/>
          </a:prstGeom>
          <a:solidFill>
            <a:srgbClr val="FFFFFF"/>
          </a:solidFill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Tellurion action bar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2F9C13A4-7F04-44EC-8AFF-F31F2F5D7799}"/>
              </a:ext>
            </a:extLst>
          </p:cNvPr>
          <p:cNvCxnSpPr>
            <a:cxnSpLocks/>
            <a:endCxn id="7" idx="0"/>
          </p:cNvCxnSpPr>
          <p:nvPr/>
        </p:nvCxnSpPr>
        <p:spPr>
          <a:xfrm>
            <a:off x="1406013" y="4198374"/>
            <a:ext cx="0" cy="858818"/>
          </a:xfrm>
          <a:prstGeom prst="straightConnector1">
            <a:avLst/>
          </a:prstGeom>
          <a:ln w="25400">
            <a:solidFill>
              <a:srgbClr val="C7507C"/>
            </a:solidFill>
            <a:headEnd type="non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>
            <a:extLst>
              <a:ext uri="{FF2B5EF4-FFF2-40B4-BE49-F238E27FC236}">
                <a16:creationId xmlns:a16="http://schemas.microsoft.com/office/drawing/2014/main" id="{4887BCF5-2169-450F-858C-70E03A455E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9963" y="3476499"/>
            <a:ext cx="4433167" cy="3297450"/>
          </a:xfrm>
          <a:prstGeom prst="rect">
            <a:avLst/>
          </a:prstGeom>
          <a:ln w="9525">
            <a:solidFill>
              <a:schemeClr val="tx1"/>
            </a:solidFill>
            <a:prstDash val="dash"/>
          </a:ln>
        </p:spPr>
      </p:pic>
      <p:cxnSp>
        <p:nvCxnSpPr>
          <p:cNvPr id="48" name="直接箭头连接符 47">
            <a:extLst>
              <a:ext uri="{FF2B5EF4-FFF2-40B4-BE49-F238E27FC236}">
                <a16:creationId xmlns:a16="http://schemas.microsoft.com/office/drawing/2014/main" id="{DDABE29E-F7C9-4646-AE1B-65138DEA51C0}"/>
              </a:ext>
            </a:extLst>
          </p:cNvPr>
          <p:cNvCxnSpPr>
            <a:cxnSpLocks/>
          </p:cNvCxnSpPr>
          <p:nvPr/>
        </p:nvCxnSpPr>
        <p:spPr>
          <a:xfrm>
            <a:off x="3129348" y="3143434"/>
            <a:ext cx="3260021" cy="3171"/>
          </a:xfrm>
          <a:prstGeom prst="straightConnector1">
            <a:avLst/>
          </a:prstGeom>
          <a:ln w="25400">
            <a:solidFill>
              <a:srgbClr val="C7507C"/>
            </a:solidFill>
            <a:headEnd type="non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右中括号 53">
            <a:extLst>
              <a:ext uri="{FF2B5EF4-FFF2-40B4-BE49-F238E27FC236}">
                <a16:creationId xmlns:a16="http://schemas.microsoft.com/office/drawing/2014/main" id="{17A08C20-C7AF-4058-9F31-7AE6C9488948}"/>
              </a:ext>
            </a:extLst>
          </p:cNvPr>
          <p:cNvSpPr/>
          <p:nvPr/>
        </p:nvSpPr>
        <p:spPr>
          <a:xfrm rot="10800000">
            <a:off x="6459249" y="584781"/>
            <a:ext cx="90835" cy="6189167"/>
          </a:xfrm>
          <a:prstGeom prst="rightBracket">
            <a:avLst/>
          </a:prstGeom>
          <a:noFill/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77549E98-E67F-40D2-BDF6-F4198E228116}"/>
              </a:ext>
            </a:extLst>
          </p:cNvPr>
          <p:cNvSpPr/>
          <p:nvPr/>
        </p:nvSpPr>
        <p:spPr>
          <a:xfrm>
            <a:off x="3982925" y="2174652"/>
            <a:ext cx="20386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The details of the visiting records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B5BACFA-30D4-4ECA-AD04-7DACD94CC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6CC7-B76E-4C18-9565-684625666D4D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53767CCF-A07B-463F-AE77-60422CD0E5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481"/>
          <a:stretch/>
        </p:blipFill>
        <p:spPr>
          <a:xfrm>
            <a:off x="6659772" y="84051"/>
            <a:ext cx="4393358" cy="3297450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</p:pic>
    </p:spTree>
    <p:extLst>
      <p:ext uri="{BB962C8B-B14F-4D97-AF65-F5344CB8AC3E}">
        <p14:creationId xmlns:p14="http://schemas.microsoft.com/office/powerpoint/2010/main" val="1612211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7865</TotalTime>
  <Words>163</Words>
  <Application>Microsoft Office PowerPoint</Application>
  <PresentationFormat>宽屏</PresentationFormat>
  <Paragraphs>42</Paragraphs>
  <Slides>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2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use search box</dc:title>
  <dc:creator>珂 安</dc:creator>
  <cp:lastModifiedBy>yezq</cp:lastModifiedBy>
  <cp:revision>115</cp:revision>
  <dcterms:created xsi:type="dcterms:W3CDTF">2019-04-10T07:44:28Z</dcterms:created>
  <dcterms:modified xsi:type="dcterms:W3CDTF">2024-01-27T07:33:20Z</dcterms:modified>
</cp:coreProperties>
</file>